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670E68C3-E30F-4D39-8A09-5E735F9102A5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297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4BD917C-DBD5-443C-8FDF-F35E8A215D25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B502CF5-0069-458A-A524-149E850AE305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0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16933D3C-6BC5-4CE7-B438-F1284F5EC82C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F4ABB52-033F-4884-8480-586F25CBD6ED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888480" y="4568760"/>
            <a:ext cx="2513880" cy="11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59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480" cy="6285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47EC191-BC28-48DC-8A01-C79BD8D692F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770040" y="1825560"/>
            <a:ext cx="897480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8F8BF26-4D07-4371-8B63-4CB785BF9CC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5ABB3F3-3222-415F-80AD-363F19C2E67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770040" y="180648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C4EAEB4-ECBA-49F8-BBE7-17475193219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838080" y="1874880"/>
            <a:ext cx="105148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1E8A819-D5C8-49C2-B17B-AE653B78367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E4FBEA2-AC6A-40DA-9F14-60476FC7743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840960" y="1807200"/>
            <a:ext cx="7067880" cy="162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A4BF63F-7D2F-46BF-B6BE-9E6D761F421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810720" y="252972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7AD4E93-D38F-4335-AC20-A3DDF94102F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8650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3EB4DDC-32D5-4CDD-868B-63ED5045C70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1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E80F5D7B-3192-4E08-90F6-99742A7A019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958680" y="2113200"/>
            <a:ext cx="5166360" cy="332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E4B811A-7CB8-4A22-8D41-5E6672A3A76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770040" y="20822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1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5616C55-2E3A-4C76-87A3-5E5A4F75039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Flight number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2990004-207A-4190-AAED-49F8BF6CD5C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77004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payload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0641ADB-4513-44CB-BAD9-658570938F9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chart of yearly average success rate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2FE2DB9-927C-4D68-AD85-11BD4C29148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B39C81D-6AA9-4954-B035-A339FAD8A40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6F8CA09-694A-47B8-A157-EE31BB356AA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2E475FC-2BC9-4265-822C-32E744D9722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6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43E2A8D-6640-4663-841D-9E157381D4B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3AA37AC-1FF7-44E2-A08D-413F9CEECF2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CEEECB09-AB44-41FC-8DAB-09208277BAA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959040" y="2684880"/>
            <a:ext cx="4017240" cy="103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AAEF4FF-DF4E-4BF2-960F-24D87C419F5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226BA89-BFA2-423A-AC4C-6994CF9D8BF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6BB3E4A-61DC-4112-A3FE-B22D1AC3CCE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1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351D381-AA44-4E2F-B9FB-581DEF7C1D4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810720" y="252972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5BC7EFF-D32A-47FE-89CE-78A71F6EBD3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5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8F8AD1C-0896-4694-BED7-5CF82D20A55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043A03C-0214-408E-9ED2-EB6606D1A2C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770040" y="1690560"/>
            <a:ext cx="8597160" cy="431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810720" y="252972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CAFC622-710C-4B52-96F0-5D806FA02C0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1F414A87-0783-401C-A565-6627BDC0566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828000" y="538560"/>
            <a:ext cx="105292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958680" y="2521440"/>
            <a:ext cx="5660280" cy="189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2CBC618-8118-4885-BF34-778F5C0812D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734040" y="1825560"/>
            <a:ext cx="105508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EC447FF-CBB3-4382-8090-DEECBE79A14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770040" y="1825560"/>
            <a:ext cx="104140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10720" y="252972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9AC2F8F-4242-4C3B-BED6-B8E0CDE7B04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8" name="CustomShape 2"/>
          <p:cNvSpPr/>
          <p:nvPr/>
        </p:nvSpPr>
        <p:spPr>
          <a:xfrm>
            <a:off x="770040" y="2082240"/>
            <a:ext cx="532512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7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7A463AF-1C99-4DA0-8CF0-AD815679BD1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1" name="CustomShape 2"/>
          <p:cNvSpPr/>
          <p:nvPr/>
        </p:nvSpPr>
        <p:spPr>
          <a:xfrm>
            <a:off x="770040" y="2057400"/>
            <a:ext cx="94773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F808ECC-464D-435B-996E-5E20E71BAD0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4" name="CustomShape 2"/>
          <p:cNvSpPr/>
          <p:nvPr/>
        </p:nvSpPr>
        <p:spPr>
          <a:xfrm>
            <a:off x="770040" y="1874880"/>
            <a:ext cx="59032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88833BA-90CB-491B-B4D2-5D747E9B556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770040" y="1859400"/>
            <a:ext cx="105148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944892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3DFAAD8-032E-4949-A7EF-F2E68639879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777960" y="281268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F9FC6FB-3539-4117-A13E-76DFE8203D4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770040" y="1580760"/>
            <a:ext cx="10104120" cy="521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78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collected </a:t>
            </a:r>
            <a:endParaRPr b="0" lang="en-IN" sz="76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78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78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How to build, tune, evaluate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0CB6CBD-21E0-4F82-A846-B640842BCDD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77004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The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</a:rPr>
              <a:t> 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collection process use key phrases and flowcharts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7FF1170-C747-4E20-8285-7E6C7486F1A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820800" y="1800360"/>
            <a:ext cx="4639680" cy="422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data collection with SpaceX REST calls using key phrases and flowcharts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925B44F-F222-44E1-867F-17418979DF4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922320" y="17924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8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CustomShape 4"/>
          <p:cNvSpPr/>
          <p:nvPr/>
        </p:nvSpPr>
        <p:spPr>
          <a:xfrm>
            <a:off x="922320" y="69120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85" name="CustomShape 5"/>
          <p:cNvSpPr/>
          <p:nvPr/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  <a:ea typeface="DejaVu Sans"/>
              </a:rPr>
              <a:t>Place your flowchart of web scraping here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2022-01-30T19:33:02Z</dcterms:modified>
  <cp:revision>205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